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79" r:id="rId4"/>
    <p:sldId id="281" r:id="rId5"/>
    <p:sldId id="283" r:id="rId6"/>
    <p:sldId id="284" r:id="rId7"/>
    <p:sldId id="290" r:id="rId8"/>
    <p:sldId id="317" r:id="rId9"/>
    <p:sldId id="293" r:id="rId10"/>
    <p:sldId id="286" r:id="rId11"/>
    <p:sldId id="291" r:id="rId12"/>
    <p:sldId id="287" r:id="rId13"/>
    <p:sldId id="288" r:id="rId14"/>
    <p:sldId id="265" r:id="rId15"/>
    <p:sldId id="269" r:id="rId16"/>
    <p:sldId id="270" r:id="rId17"/>
    <p:sldId id="274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EB68-065A-4295-80F4-03ECEA1B194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A06A-33E7-480B-9BEF-32B65834F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illennialjournal.files.wordpress.com/2017/04/img_8381.jpg?w=1020&amp;h=4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4656"/>
            <a:ext cx="9144000" cy="41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820352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illennialjournal.files.wordpress.com/2017/04/img_8406.jpg?w=768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913"/>
            <a:ext cx="5105400" cy="68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349647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illennialjournal.files.wordpress.com/2017/04/img_8423.jpg?w=964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229"/>
            <a:ext cx="6402288" cy="68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817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illennialjournal.files.wordpress.com/2017/04/img_8407.jpg?w=768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1168"/>
            <a:ext cx="5159376" cy="68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05879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illennialjournal.files.wordpress.com/2017/04/img_8405.jpg?w=967&amp;h=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4762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667173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29_131820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b Keep it in the 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6199"/>
            <a:ext cx="3781425" cy="6722533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 and P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514" y="0"/>
            <a:ext cx="5144972" cy="68580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bipart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" y="0"/>
            <a:ext cx="9141926" cy="68580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ll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851" y="0"/>
            <a:ext cx="5146297" cy="68580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429_112058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llennialjournal.files.wordpress.com/2017/04/img_8365.jpg?w=1020&amp;h=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06147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illennialjournal.files.wordpress.com/2017/04/img_8371.jpg?w=1020&amp;h=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394777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illennialjournal.files.wordpress.com/2017/04/img_8376.jpg?w=1020&amp;h=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67599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192054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illennialjournal.files.wordpress.com/2017/04/img_8384.jpg?w=1020&amp;h=7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382908" cy="5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905124"/>
      </p:ext>
    </p:extLst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illennialjournal.files.wordpress.com/2017/04/img_8414.jpg?w=1020&amp;h=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9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15464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holics in the sha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924800" cy="5939046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illennialjournal.files.wordpress.com/2017/04/img_8427.jpg?w=1020&amp;h=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152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738895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sabo</dc:creator>
  <cp:lastModifiedBy>mary sabo</cp:lastModifiedBy>
  <cp:revision>56</cp:revision>
  <dcterms:created xsi:type="dcterms:W3CDTF">2017-05-05T12:47:10Z</dcterms:created>
  <dcterms:modified xsi:type="dcterms:W3CDTF">2017-06-07T15:07:01Z</dcterms:modified>
</cp:coreProperties>
</file>